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0" r:id="rId7"/>
    <p:sldId id="259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82B0-9E11-4D7F-8976-52440D0E000D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89D54-9564-4083-BFFC-5290BD519E7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Cartine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1914 - 1919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iMvOdp49lcc/VTfT9ZnHiTI/AAAAAAAAAFw/3Wav3zobLAU/s1600/FR-WW1-19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83823" cy="611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tistoria.ch/atis/atis25/Sottositi_atistoria/1GM/Immagini1GM/1914_allea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64119" cy="616225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164288" y="476672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ALLEANZE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tistoria.ch/atis/atis25/Sottositi_atistoria/1GM/Immagini1GM/1919_situazion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8108" y="260648"/>
            <a:ext cx="8096516" cy="626469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740352" y="476672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1919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tistoria.ch/atis/atis25/Sottositi_atistoria/1GM/Immagini1GM/Marna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493246" cy="497331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63688" y="4046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MARNA (1914)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tistoria.ch/atis/atis25/Sottositi_atistoria/1GM/Immagini1GM/Caporetto_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03099" cy="439248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63688" y="4046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CAPORETTO(1917)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tistoria.ch/atis/atis25/Sottositi_atistoria/1GM/Immagini1GM/Vittorioveneto_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858000" cy="40100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63688" y="4046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VITTORIO </a:t>
            </a:r>
            <a:r>
              <a:rPr lang="it-IT" dirty="0"/>
              <a:t>-</a:t>
            </a:r>
            <a:r>
              <a:rPr lang="it-IT" dirty="0" smtClean="0"/>
              <a:t>VENETO (1918)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6.googleusercontent.com/proxy/vp70qH7nWdR_w-wq7JYv3a9zpcMmdXiygzo9FvtjBDVJiBOuqyRB9qgKnwIyVGoWuivow93I9GG5Sj1lRHlPvkNlbTH4_V-GsTMLDjozwlGxO3LcWJe8=s0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272808" cy="621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Office PowerPoint</Application>
  <PresentationFormat>Presentazione su schermo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Cartine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Cartine</dc:title>
  <dc:creator>Simone</dc:creator>
  <cp:lastModifiedBy>Simone</cp:lastModifiedBy>
  <cp:revision>1</cp:revision>
  <dcterms:created xsi:type="dcterms:W3CDTF">2018-12-05T10:19:32Z</dcterms:created>
  <dcterms:modified xsi:type="dcterms:W3CDTF">2018-12-05T10:43:44Z</dcterms:modified>
</cp:coreProperties>
</file>